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3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CE82-FEA6-4BCF-82F9-8216A5D64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C9F78-9ACD-48F8-9D8D-4130C423B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E6940-9151-49FB-8338-C8194888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45D6-7508-4BFF-8ADB-471896FA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C7E42-2AE8-40C6-ADDE-C4A09587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4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5EB2-9DCC-48B4-87C4-718B86C4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B2E78-19C6-4E65-9464-7E50B9FD8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E2130-E7BD-476F-92B3-BAF86463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9D80B-BDDF-409A-99B4-7C81405D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90F4-1E7A-4EE0-8B19-B50C7B5B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3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B2E5C-3705-44E4-9CAF-A6DDD1D96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B24E4-0E1F-472F-8CFF-8FC9B63C0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3160-6DF9-46D7-BFE2-C77EFD6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AE6BA-56B8-4B98-B0C7-36FECECF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79202-5E80-4EE6-90B6-E67FBD7B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7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C162-EEDA-44B4-A6FD-F8F10DD4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202E-AC24-47E8-A211-48D1F860D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B7A6D-AFB7-418B-B35B-D4D66947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035D-1C2A-4900-93A9-49AD194C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2EB83-9022-4C6D-A170-526221F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4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72BB-6676-4BAE-B775-4C769B33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5A283-293F-485A-A055-3A98172C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344CB-01FB-433F-A7F2-B6641802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BA20-FA28-4C51-9D9F-33F0168C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4E6D9-1A16-47F0-A323-FBFB2E68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9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0622-3209-43D5-BF99-6A27D61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AA21-3B68-4E8E-B540-CD4EB00E3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F7663-2B26-4563-AAA5-71A76F17C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4DE59-DBB8-4088-BADA-1FBBECD0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54466-D678-4AAC-B047-F2462D3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93808-3696-42B8-91AE-3AC38DC5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6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E2B9-164A-469D-AEDF-36CEC03B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55B28-5B55-40A1-8899-BE78B413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D7C4C-5717-400A-8A92-397BCFEBA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65A6F-7DDB-4DE7-8CEA-603F966DF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FF33E-48CF-47E4-A0C9-8DD529FDD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816B8-CA9C-42A1-9154-38307F5B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0F825-4128-4E5D-B96C-F3C72BF3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B0CA9-6F68-436E-9F66-981E12B9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B826-3942-466F-B0B3-0128D645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BBD7C-AF4D-4B30-BC86-3E49C3D3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1BE0D-AA0A-4D2F-80DA-5CE352EB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22977-A207-4A3D-9587-24A50291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8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10586-AC65-49E5-9C82-A504AABA5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45AA9-C66B-4A07-B9EF-5A4A27E7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FA1B3-999E-46FE-A1A8-74122AE0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9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B06E-2B3F-4E74-A868-D3BCAA78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BBDD-14E5-401F-A02A-BDBB38DD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D9375-654D-4986-B5AF-FB381039C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758EA-62FF-4435-8951-075BDD22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BFB5F-9EE2-46CE-80E9-F69BDC2D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33212-AD69-457F-83C1-F5661895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C5AC-6907-4A2F-A1ED-7CA8358F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6E29A-33BA-4700-AF31-600636565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CEED3-D034-4E96-BF51-009E6795A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C0B64-2AF6-4B36-83F0-36E9EBB4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671F-41F0-4F0D-96A7-5DFFC07A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C73B6-4C3C-4427-BF2F-8E773E46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17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ABDAD-77EE-49BA-A059-CE2785A8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9AF41-DCC0-428B-9D0D-C73901ACD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A4480-3D54-4F0D-B770-ABF63A4CF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4536-4799-49BA-BA70-A1EDAED9E8CD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78B11-0C2F-46A7-B239-4695DEF3E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8108-483E-4AF1-8951-88301704D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6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afegrid.io/electrical-grid-fault-detection/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s://www.aeroqual.com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sense.digitalmatter.com/blog/soil-moisture-sensor-monitor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B595-3147-424A-8D48-10B51D55E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427B9-EEB0-4F48-A45A-9EA7A73C9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20DFD-EAEB-9348-842A-6F3C1F67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506" y="0"/>
            <a:ext cx="129570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7BE64-6DF5-9844-A046-5BE62ACC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" t="397" b="1188"/>
          <a:stretch/>
        </p:blipFill>
        <p:spPr>
          <a:xfrm>
            <a:off x="6400800" y="137972"/>
            <a:ext cx="6029325" cy="35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59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A50CD-8253-4505-9AB4-4FF2A73F7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-105671"/>
            <a:ext cx="12192000" cy="68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42553-6274-4B37-8502-4D55654E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0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42553-6274-4B37-8502-4D55654E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59F15-1874-4F54-8107-6CD4530D9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7"/>
          <a:stretch/>
        </p:blipFill>
        <p:spPr>
          <a:xfrm>
            <a:off x="0" y="975360"/>
            <a:ext cx="12192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3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128237-B060-4BF1-AFD2-84200037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73032" cy="35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9FB3C6-B0AB-4F18-9932-D8E9715B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32" y="0"/>
            <a:ext cx="6018968" cy="35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Broadband Over Powerlines Works | HowStuffWorks">
            <a:extLst>
              <a:ext uri="{FF2B5EF4-FFF2-40B4-BE49-F238E27FC236}">
                <a16:creationId xmlns:a16="http://schemas.microsoft.com/office/drawing/2014/main" id="{CAA76240-5B6B-481A-9929-035C8161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2330"/>
            <a:ext cx="6173032" cy="338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42EB24-A334-4DFC-9766-EDB5B522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01" y="3472330"/>
            <a:ext cx="2739531" cy="182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E620E-48B3-4CCF-8312-9F4869E60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32" y="3429000"/>
            <a:ext cx="6018968" cy="3431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988CE8-070B-4894-8EBE-2977A079A8BF}"/>
              </a:ext>
            </a:extLst>
          </p:cNvPr>
          <p:cNvSpPr txBox="1"/>
          <p:nvPr/>
        </p:nvSpPr>
        <p:spPr>
          <a:xfrm>
            <a:off x="1852619" y="2926670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 Quality Monitoring Systems</a:t>
            </a:r>
            <a:endParaRPr lang="en-US" b="0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45A62-8BD3-43E9-8314-58850C140A49}"/>
              </a:ext>
            </a:extLst>
          </p:cNvPr>
          <p:cNvSpPr txBox="1"/>
          <p:nvPr/>
        </p:nvSpPr>
        <p:spPr>
          <a:xfrm>
            <a:off x="1637728" y="6456341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Electrical </a:t>
            </a:r>
            <a:r>
              <a:rPr lang="en-US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network monitoring</a:t>
            </a:r>
            <a:endParaRPr lang="en-US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E0531-2A94-471B-AB9B-565C12EBEC4A}"/>
              </a:ext>
            </a:extLst>
          </p:cNvPr>
          <p:cNvSpPr txBox="1"/>
          <p:nvPr/>
        </p:nvSpPr>
        <p:spPr>
          <a:xfrm>
            <a:off x="6410960" y="2926670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Soil Moisture Sensor Monitoring</a:t>
            </a:r>
            <a:endParaRPr lang="en-US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9556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43B4-F49B-4CC5-804B-A479F5A2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3B2A43C-410D-453D-B970-043BCBE2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694" y="4991887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8F2ECFE-34E8-4B58-BC35-087CAA23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909" y="9919"/>
            <a:ext cx="6203091" cy="324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imeter Intrusion Detection Systems Security Fence Hydra, 51% OFF">
            <a:extLst>
              <a:ext uri="{FF2B5EF4-FFF2-40B4-BE49-F238E27FC236}">
                <a16:creationId xmlns:a16="http://schemas.microsoft.com/office/drawing/2014/main" id="{240C7186-682D-49A8-9BF5-F0379F6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602" y="1"/>
            <a:ext cx="3282398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D3D5B-354C-4097-B335-2C57F2E967E5}"/>
              </a:ext>
            </a:extLst>
          </p:cNvPr>
          <p:cNvSpPr txBox="1"/>
          <p:nvPr/>
        </p:nvSpPr>
        <p:spPr>
          <a:xfrm>
            <a:off x="5988909" y="2743602"/>
            <a:ext cx="583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Surveillance Intrusion Detection Systems </a:t>
            </a:r>
          </a:p>
        </p:txBody>
      </p:sp>
    </p:spTree>
    <p:extLst>
      <p:ext uri="{BB962C8B-B14F-4D97-AF65-F5344CB8AC3E}">
        <p14:creationId xmlns:p14="http://schemas.microsoft.com/office/powerpoint/2010/main" val="1517465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15</Words>
  <Application>Microsoft Office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</dc:creator>
  <cp:lastModifiedBy>PA</cp:lastModifiedBy>
  <cp:revision>4</cp:revision>
  <dcterms:created xsi:type="dcterms:W3CDTF">2024-09-26T16:33:29Z</dcterms:created>
  <dcterms:modified xsi:type="dcterms:W3CDTF">2024-09-26T17:13:45Z</dcterms:modified>
</cp:coreProperties>
</file>